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pfNI8t/fHCqhNJcLLJliHPut2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0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0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0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0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36.jpg"/><Relationship Id="rId5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9.jpg"/><Relationship Id="rId5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40.jpg"/><Relationship Id="rId5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jpg"/><Relationship Id="rId4" Type="http://schemas.openxmlformats.org/officeDocument/2006/relationships/image" Target="../media/image37.jp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g"/><Relationship Id="rId4" Type="http://schemas.openxmlformats.org/officeDocument/2006/relationships/image" Target="../media/image44.jpg"/><Relationship Id="rId5" Type="http://schemas.openxmlformats.org/officeDocument/2006/relationships/image" Target="../media/image52.jp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jp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jp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Relationship Id="rId4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jpg"/><Relationship Id="rId4" Type="http://schemas.openxmlformats.org/officeDocument/2006/relationships/image" Target="../media/image58.jpg"/><Relationship Id="rId5" Type="http://schemas.openxmlformats.org/officeDocument/2006/relationships/image" Target="../media/image5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Relationship Id="rId4" Type="http://schemas.openxmlformats.org/officeDocument/2006/relationships/image" Target="../media/image62.png"/><Relationship Id="rId5" Type="http://schemas.openxmlformats.org/officeDocument/2006/relationships/image" Target="../media/image6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74.jpg"/><Relationship Id="rId6" Type="http://schemas.openxmlformats.org/officeDocument/2006/relationships/image" Target="../media/image6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jpg"/><Relationship Id="rId4" Type="http://schemas.openxmlformats.org/officeDocument/2006/relationships/image" Target="../media/image67.jpg"/><Relationship Id="rId5" Type="http://schemas.openxmlformats.org/officeDocument/2006/relationships/image" Target="../media/image7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jpg"/><Relationship Id="rId4" Type="http://schemas.openxmlformats.org/officeDocument/2006/relationships/image" Target="../media/image71.jpg"/><Relationship Id="rId5" Type="http://schemas.openxmlformats.org/officeDocument/2006/relationships/image" Target="../media/image7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jpg"/><Relationship Id="rId4" Type="http://schemas.openxmlformats.org/officeDocument/2006/relationships/image" Target="../media/image73.jpg"/><Relationship Id="rId5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jpg"/><Relationship Id="rId4" Type="http://schemas.openxmlformats.org/officeDocument/2006/relationships/image" Target="../media/image73.jpg"/><Relationship Id="rId5" Type="http://schemas.openxmlformats.org/officeDocument/2006/relationships/image" Target="../media/image7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90460" l="3789" r="12742" t="3462"/>
          <a:stretch/>
        </p:blipFill>
        <p:spPr>
          <a:xfrm>
            <a:off x="0" y="433410"/>
            <a:ext cx="9065385" cy="8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60333" l="-1" r="433" t="9916"/>
          <a:stretch/>
        </p:blipFill>
        <p:spPr>
          <a:xfrm>
            <a:off x="1719010" y="1645917"/>
            <a:ext cx="5705980" cy="2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5">
            <a:alphaModFix/>
          </a:blip>
          <a:srcRect b="18079" l="0" r="-10" t="44399"/>
          <a:stretch/>
        </p:blipFill>
        <p:spPr>
          <a:xfrm>
            <a:off x="1922555" y="4114800"/>
            <a:ext cx="5299390" cy="257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28701" l="2242" r="542" t="64661"/>
          <a:stretch/>
        </p:blipFill>
        <p:spPr>
          <a:xfrm>
            <a:off x="1307575" y="0"/>
            <a:ext cx="6644065" cy="58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289" y="548640"/>
            <a:ext cx="6001422" cy="618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28701" l="2242" r="542" t="64661"/>
          <a:stretch/>
        </p:blipFill>
        <p:spPr>
          <a:xfrm>
            <a:off x="1307575" y="0"/>
            <a:ext cx="6644065" cy="58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28" y="731520"/>
            <a:ext cx="8159745" cy="58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67" y="2046264"/>
            <a:ext cx="8189866" cy="4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62880" l="0" r="-10" t="18640"/>
          <a:stretch/>
        </p:blipFill>
        <p:spPr>
          <a:xfrm>
            <a:off x="1154463" y="182880"/>
            <a:ext cx="6835075" cy="163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76320" l="1" r="-10" t="0"/>
          <a:stretch/>
        </p:blipFill>
        <p:spPr>
          <a:xfrm>
            <a:off x="1154497" y="1005840"/>
            <a:ext cx="6835007" cy="209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57840" l="0" r="-10" t="25360"/>
          <a:stretch/>
        </p:blipFill>
        <p:spPr>
          <a:xfrm>
            <a:off x="1154463" y="3383280"/>
            <a:ext cx="6835075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10239" l="-2" r="-10" t="73520"/>
          <a:stretch/>
        </p:blipFill>
        <p:spPr>
          <a:xfrm>
            <a:off x="1154394" y="5120640"/>
            <a:ext cx="6835212" cy="1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4">
            <a:alphaModFix/>
          </a:blip>
          <a:srcRect b="81920" l="0" r="-10" t="10240"/>
          <a:stretch/>
        </p:blipFill>
        <p:spPr>
          <a:xfrm>
            <a:off x="969015" y="274318"/>
            <a:ext cx="7205971" cy="73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 b="76880" l="1" r="-10" t="0"/>
          <a:stretch/>
        </p:blipFill>
        <p:spPr>
          <a:xfrm>
            <a:off x="1154497" y="-10"/>
            <a:ext cx="6835007" cy="204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47200" l="1" r="-10" t="24240"/>
          <a:stretch/>
        </p:blipFill>
        <p:spPr>
          <a:xfrm>
            <a:off x="1154497" y="2285992"/>
            <a:ext cx="6835007" cy="252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 b="7999" l="1" r="-10" t="53359"/>
          <a:stretch/>
        </p:blipFill>
        <p:spPr>
          <a:xfrm>
            <a:off x="1525389" y="731525"/>
            <a:ext cx="6093223" cy="304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 rotWithShape="1">
          <a:blip r:embed="rId4">
            <a:alphaModFix/>
          </a:blip>
          <a:srcRect b="64000" l="0" r="63046" t="30400"/>
          <a:stretch/>
        </p:blipFill>
        <p:spPr>
          <a:xfrm>
            <a:off x="3017520" y="0"/>
            <a:ext cx="2623472" cy="51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 rotWithShape="1">
          <a:blip r:embed="rId5">
            <a:alphaModFix/>
          </a:blip>
          <a:srcRect b="68480" l="1" r="-10" t="0"/>
          <a:stretch/>
        </p:blipFill>
        <p:spPr>
          <a:xfrm>
            <a:off x="1525389" y="4023360"/>
            <a:ext cx="6093223" cy="248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710" y="640080"/>
            <a:ext cx="7596580" cy="62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1246" y="0"/>
            <a:ext cx="2621507" cy="51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8"/>
          <p:cNvPicPr preferRelativeResize="0"/>
          <p:nvPr/>
        </p:nvPicPr>
        <p:blipFill rotWithShape="1">
          <a:blip r:embed="rId3">
            <a:alphaModFix/>
          </a:blip>
          <a:srcRect b="27600" l="1" r="-10" t="43280"/>
          <a:stretch/>
        </p:blipFill>
        <p:spPr>
          <a:xfrm>
            <a:off x="1154497" y="1005840"/>
            <a:ext cx="6835007" cy="257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8"/>
          <p:cNvPicPr preferRelativeResize="0"/>
          <p:nvPr/>
        </p:nvPicPr>
        <p:blipFill rotWithShape="1">
          <a:blip r:embed="rId4">
            <a:alphaModFix/>
          </a:blip>
          <a:srcRect b="78911" l="0" r="-531" t="0"/>
          <a:stretch/>
        </p:blipFill>
        <p:spPr>
          <a:xfrm>
            <a:off x="1151847" y="182880"/>
            <a:ext cx="6876603" cy="53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73884" l="5644" r="65800" t="11405"/>
          <a:stretch/>
        </p:blipFill>
        <p:spPr>
          <a:xfrm>
            <a:off x="3308677" y="0"/>
            <a:ext cx="2031424" cy="39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4">
            <a:alphaModFix/>
          </a:blip>
          <a:srcRect b="51680" l="-1" r="-733" t="0"/>
          <a:stretch/>
        </p:blipFill>
        <p:spPr>
          <a:xfrm>
            <a:off x="2383864" y="365760"/>
            <a:ext cx="4376273" cy="271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5">
            <a:alphaModFix/>
          </a:blip>
          <a:srcRect b="1028" l="0" r="5215" t="52800"/>
          <a:stretch/>
        </p:blipFill>
        <p:spPr>
          <a:xfrm>
            <a:off x="1922554" y="3200401"/>
            <a:ext cx="5222581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 rotWithShape="1">
          <a:blip r:embed="rId3">
            <a:alphaModFix/>
          </a:blip>
          <a:srcRect b="0" l="0" r="15" t="20836"/>
          <a:stretch/>
        </p:blipFill>
        <p:spPr>
          <a:xfrm>
            <a:off x="915278" y="182875"/>
            <a:ext cx="7313445" cy="364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 rotWithShape="1">
          <a:blip r:embed="rId4">
            <a:alphaModFix/>
          </a:blip>
          <a:srcRect b="81920" l="-1" r="-733" t="0"/>
          <a:stretch/>
        </p:blipFill>
        <p:spPr>
          <a:xfrm>
            <a:off x="1129688" y="4206240"/>
            <a:ext cx="6884624" cy="159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b="75200" l="0" r="-10" t="2959"/>
          <a:stretch/>
        </p:blipFill>
        <p:spPr>
          <a:xfrm>
            <a:off x="1154463" y="640080"/>
            <a:ext cx="6835075" cy="19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59520" l="-1" r="715" t="28160"/>
          <a:stretch/>
        </p:blipFill>
        <p:spPr>
          <a:xfrm>
            <a:off x="1179238" y="3017514"/>
            <a:ext cx="6785525" cy="108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62880" l="1" r="-10" t="18640"/>
          <a:stretch/>
        </p:blipFill>
        <p:spPr>
          <a:xfrm>
            <a:off x="1154497" y="274320"/>
            <a:ext cx="6835007" cy="16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083" y="2377440"/>
            <a:ext cx="7315834" cy="365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44400" l="1" r="-10" t="43840"/>
          <a:stretch/>
        </p:blipFill>
        <p:spPr>
          <a:xfrm>
            <a:off x="1154497" y="182880"/>
            <a:ext cx="6835007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 rotWithShape="1">
          <a:blip r:embed="rId4">
            <a:alphaModFix/>
          </a:blip>
          <a:srcRect b="12479" l="1" r="-10" t="67920"/>
          <a:stretch/>
        </p:blipFill>
        <p:spPr>
          <a:xfrm>
            <a:off x="1048528" y="1645916"/>
            <a:ext cx="7046945" cy="178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 rotWithShape="1">
          <a:blip r:embed="rId5">
            <a:alphaModFix/>
          </a:blip>
          <a:srcRect b="2666" l="1" r="-10" t="76000"/>
          <a:stretch/>
        </p:blipFill>
        <p:spPr>
          <a:xfrm>
            <a:off x="1048528" y="3840480"/>
            <a:ext cx="7046945" cy="194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 rotWithShape="1">
          <a:blip r:embed="rId3">
            <a:alphaModFix/>
          </a:blip>
          <a:srcRect b="76319" l="-2" r="-10" t="4640"/>
          <a:stretch/>
        </p:blipFill>
        <p:spPr>
          <a:xfrm>
            <a:off x="1021929" y="0"/>
            <a:ext cx="7100143" cy="174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7"/>
          <p:cNvPicPr preferRelativeResize="0"/>
          <p:nvPr/>
        </p:nvPicPr>
        <p:blipFill rotWithShape="1">
          <a:blip r:embed="rId4">
            <a:alphaModFix/>
          </a:blip>
          <a:srcRect b="52800" l="0" r="-10" t="34880"/>
          <a:stretch/>
        </p:blipFill>
        <p:spPr>
          <a:xfrm>
            <a:off x="1154463" y="1828800"/>
            <a:ext cx="6835075" cy="108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7"/>
          <p:cNvPicPr preferRelativeResize="0"/>
          <p:nvPr/>
        </p:nvPicPr>
        <p:blipFill rotWithShape="1">
          <a:blip r:embed="rId5">
            <a:alphaModFix/>
          </a:blip>
          <a:srcRect b="59130" l="0" r="-197" t="0"/>
          <a:stretch/>
        </p:blipFill>
        <p:spPr>
          <a:xfrm>
            <a:off x="206452" y="3108953"/>
            <a:ext cx="8731097" cy="284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7"/>
          <p:cNvPicPr preferRelativeResize="0"/>
          <p:nvPr/>
        </p:nvPicPr>
        <p:blipFill rotWithShape="1">
          <a:blip r:embed="rId5">
            <a:alphaModFix/>
          </a:blip>
          <a:srcRect b="0" l="0" r="-197" t="92070"/>
          <a:stretch/>
        </p:blipFill>
        <p:spPr>
          <a:xfrm>
            <a:off x="206452" y="6035040"/>
            <a:ext cx="8731097" cy="5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8"/>
          <p:cNvPicPr preferRelativeResize="0"/>
          <p:nvPr/>
        </p:nvPicPr>
        <p:blipFill rotWithShape="1">
          <a:blip r:embed="rId3">
            <a:alphaModFix/>
          </a:blip>
          <a:srcRect b="18639" l="1" r="-10" t="57840"/>
          <a:stretch/>
        </p:blipFill>
        <p:spPr>
          <a:xfrm>
            <a:off x="1154497" y="274320"/>
            <a:ext cx="6835007" cy="207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168" y="2584090"/>
            <a:ext cx="7315834" cy="36518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40" name="Google Shape;240;p48"/>
          <p:cNvSpPr txBox="1"/>
          <p:nvPr/>
        </p:nvSpPr>
        <p:spPr>
          <a:xfrm>
            <a:off x="5416910" y="310896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5416910" y="576072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8"/>
          <p:cNvSpPr txBox="1"/>
          <p:nvPr/>
        </p:nvSpPr>
        <p:spPr>
          <a:xfrm>
            <a:off x="8229917" y="603504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 rotWithShape="1">
          <a:blip r:embed="rId3">
            <a:alphaModFix/>
          </a:blip>
          <a:srcRect b="3914" l="6174" r="313" t="6379"/>
          <a:stretch/>
        </p:blipFill>
        <p:spPr>
          <a:xfrm>
            <a:off x="1504840" y="2084820"/>
            <a:ext cx="6134321" cy="441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9"/>
          <p:cNvPicPr preferRelativeResize="0"/>
          <p:nvPr/>
        </p:nvPicPr>
        <p:blipFill rotWithShape="1">
          <a:blip r:embed="rId4">
            <a:alphaModFix/>
          </a:blip>
          <a:srcRect b="72168" l="0" r="58421" t="3815"/>
          <a:stretch/>
        </p:blipFill>
        <p:spPr>
          <a:xfrm>
            <a:off x="2560320" y="0"/>
            <a:ext cx="3668928" cy="64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9"/>
          <p:cNvPicPr preferRelativeResize="0"/>
          <p:nvPr/>
        </p:nvPicPr>
        <p:blipFill rotWithShape="1">
          <a:blip r:embed="rId5">
            <a:alphaModFix/>
          </a:blip>
          <a:srcRect b="5760" l="1" r="-10" t="82480"/>
          <a:stretch/>
        </p:blipFill>
        <p:spPr>
          <a:xfrm>
            <a:off x="1154497" y="731520"/>
            <a:ext cx="6835007" cy="10399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9"/>
          <p:cNvSpPr txBox="1"/>
          <p:nvPr/>
        </p:nvSpPr>
        <p:spPr>
          <a:xfrm>
            <a:off x="5486400" y="5943600"/>
            <a:ext cx="1075936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x    </a:t>
            </a:r>
            <a:endParaRPr/>
          </a:p>
        </p:txBody>
      </p:sp>
      <p:sp>
        <p:nvSpPr>
          <p:cNvPr id="251" name="Google Shape;251;p49"/>
          <p:cNvSpPr txBox="1"/>
          <p:nvPr/>
        </p:nvSpPr>
        <p:spPr>
          <a:xfrm>
            <a:off x="2377440" y="5760720"/>
            <a:ext cx="346570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252" name="Google Shape;252;p49"/>
          <p:cNvSpPr txBox="1"/>
          <p:nvPr/>
        </p:nvSpPr>
        <p:spPr>
          <a:xfrm>
            <a:off x="5301695" y="621792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2958990" y="612648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 rotWithShape="1">
          <a:blip r:embed="rId3">
            <a:alphaModFix/>
          </a:blip>
          <a:srcRect b="72168" l="0" r="58421" t="3815"/>
          <a:stretch/>
        </p:blipFill>
        <p:spPr>
          <a:xfrm>
            <a:off x="2560320" y="0"/>
            <a:ext cx="3668928" cy="6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 txBox="1"/>
          <p:nvPr/>
        </p:nvSpPr>
        <p:spPr>
          <a:xfrm>
            <a:off x="5301695" y="621792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1"/>
          <p:cNvSpPr txBox="1"/>
          <p:nvPr/>
        </p:nvSpPr>
        <p:spPr>
          <a:xfrm>
            <a:off x="2958990" y="6126480"/>
            <a:ext cx="1847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51"/>
          <p:cNvPicPr preferRelativeResize="0"/>
          <p:nvPr/>
        </p:nvPicPr>
        <p:blipFill rotWithShape="1">
          <a:blip r:embed="rId4">
            <a:alphaModFix/>
          </a:blip>
          <a:srcRect b="52800" l="1" r="-10" t="18080"/>
          <a:stretch/>
        </p:blipFill>
        <p:spPr>
          <a:xfrm>
            <a:off x="1154497" y="822960"/>
            <a:ext cx="6835007" cy="257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1"/>
          <p:cNvPicPr preferRelativeResize="0"/>
          <p:nvPr/>
        </p:nvPicPr>
        <p:blipFill rotWithShape="1">
          <a:blip r:embed="rId4">
            <a:alphaModFix/>
          </a:blip>
          <a:srcRect b="33200" l="1" r="-10" t="48320"/>
          <a:stretch/>
        </p:blipFill>
        <p:spPr>
          <a:xfrm>
            <a:off x="1154497" y="3657600"/>
            <a:ext cx="6835007" cy="163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2"/>
          <p:cNvPicPr preferRelativeResize="0"/>
          <p:nvPr/>
        </p:nvPicPr>
        <p:blipFill rotWithShape="1">
          <a:blip r:embed="rId3">
            <a:alphaModFix/>
          </a:blip>
          <a:srcRect b="17717" l="0" r="-197" t="41623"/>
          <a:stretch/>
        </p:blipFill>
        <p:spPr>
          <a:xfrm>
            <a:off x="206452" y="1280160"/>
            <a:ext cx="8731097" cy="283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6945" y="0"/>
            <a:ext cx="3670110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885" y="4206240"/>
            <a:ext cx="8730229" cy="554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3"/>
          <p:cNvPicPr preferRelativeResize="0"/>
          <p:nvPr/>
        </p:nvPicPr>
        <p:blipFill rotWithShape="1">
          <a:blip r:embed="rId3">
            <a:alphaModFix/>
          </a:blip>
          <a:srcRect b="69041" l="-1" r="715" t="2399"/>
          <a:stretch/>
        </p:blipFill>
        <p:spPr>
          <a:xfrm>
            <a:off x="1179238" y="164568"/>
            <a:ext cx="6785525" cy="252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6"/>
          <p:cNvPicPr preferRelativeResize="0"/>
          <p:nvPr/>
        </p:nvPicPr>
        <p:blipFill rotWithShape="1">
          <a:blip r:embed="rId3">
            <a:alphaModFix/>
          </a:blip>
          <a:srcRect b="84720" l="0" r="73193" t="9679"/>
          <a:stretch/>
        </p:blipFill>
        <p:spPr>
          <a:xfrm>
            <a:off x="3566160" y="91440"/>
            <a:ext cx="1832095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6"/>
          <p:cNvPicPr preferRelativeResize="0"/>
          <p:nvPr/>
        </p:nvPicPr>
        <p:blipFill rotWithShape="1">
          <a:blip r:embed="rId4">
            <a:alphaModFix/>
          </a:blip>
          <a:srcRect b="61259" l="0" r="52174" t="31520"/>
          <a:stretch/>
        </p:blipFill>
        <p:spPr>
          <a:xfrm>
            <a:off x="731520" y="1005840"/>
            <a:ext cx="3040573" cy="59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6"/>
          <p:cNvPicPr preferRelativeResize="0"/>
          <p:nvPr/>
        </p:nvPicPr>
        <p:blipFill rotWithShape="1">
          <a:blip r:embed="rId5">
            <a:alphaModFix/>
          </a:blip>
          <a:srcRect b="43840" l="-1" r="60147" t="43840"/>
          <a:stretch/>
        </p:blipFill>
        <p:spPr>
          <a:xfrm>
            <a:off x="1097280" y="3566160"/>
            <a:ext cx="2533684" cy="101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6"/>
          <p:cNvPicPr preferRelativeResize="0"/>
          <p:nvPr/>
        </p:nvPicPr>
        <p:blipFill rotWithShape="1">
          <a:blip r:embed="rId4">
            <a:alphaModFix/>
          </a:blip>
          <a:srcRect b="26421" l="0" r="56523" t="61259"/>
          <a:stretch/>
        </p:blipFill>
        <p:spPr>
          <a:xfrm>
            <a:off x="1097280" y="5212080"/>
            <a:ext cx="2764082" cy="101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 rotWithShape="1">
          <a:blip r:embed="rId6">
            <a:alphaModFix/>
          </a:blip>
          <a:srcRect b="0" l="39291" r="0" t="5223"/>
          <a:stretch/>
        </p:blipFill>
        <p:spPr>
          <a:xfrm>
            <a:off x="4023361" y="914401"/>
            <a:ext cx="3553095" cy="226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 rotWithShape="1">
          <a:blip r:embed="rId7">
            <a:alphaModFix/>
          </a:blip>
          <a:srcRect b="0" l="46850" r="719" t="52502"/>
          <a:stretch/>
        </p:blipFill>
        <p:spPr>
          <a:xfrm>
            <a:off x="4023360" y="3505286"/>
            <a:ext cx="3068612" cy="138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6"/>
          <p:cNvPicPr preferRelativeResize="0"/>
          <p:nvPr/>
        </p:nvPicPr>
        <p:blipFill rotWithShape="1">
          <a:blip r:embed="rId7">
            <a:alphaModFix/>
          </a:blip>
          <a:srcRect b="52502" l="56299" r="12832" t="7164"/>
          <a:stretch/>
        </p:blipFill>
        <p:spPr>
          <a:xfrm>
            <a:off x="3840480" y="5303520"/>
            <a:ext cx="1806542" cy="118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822" y="1005840"/>
            <a:ext cx="8700356" cy="473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160" y="91440"/>
            <a:ext cx="1835055" cy="49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 b="38240" l="1" r="-10" t="42160"/>
          <a:stretch/>
        </p:blipFill>
        <p:spPr>
          <a:xfrm>
            <a:off x="1154497" y="182880"/>
            <a:ext cx="6835007" cy="1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 b="25919" l="-2" r="-10" t="62320"/>
          <a:stretch/>
        </p:blipFill>
        <p:spPr>
          <a:xfrm>
            <a:off x="1154394" y="2103120"/>
            <a:ext cx="6835212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 b="9076" l="1" r="-10" t="75759"/>
          <a:stretch/>
        </p:blipFill>
        <p:spPr>
          <a:xfrm>
            <a:off x="1154497" y="3383280"/>
            <a:ext cx="6835007" cy="13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>
            <a:alphaModFix/>
          </a:blip>
          <a:srcRect b="47760" l="0" r="-1459" t="30665"/>
          <a:stretch/>
        </p:blipFill>
        <p:spPr>
          <a:xfrm>
            <a:off x="1104948" y="4846320"/>
            <a:ext cx="6934105" cy="190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8"/>
          <p:cNvPicPr preferRelativeResize="0"/>
          <p:nvPr/>
        </p:nvPicPr>
        <p:blipFill rotWithShape="1">
          <a:blip r:embed="rId3">
            <a:alphaModFix/>
          </a:blip>
          <a:srcRect b="66240" l="-1" r="-733" t="0"/>
          <a:stretch/>
        </p:blipFill>
        <p:spPr>
          <a:xfrm>
            <a:off x="1129688" y="1188720"/>
            <a:ext cx="6884624" cy="298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8"/>
          <p:cNvPicPr preferRelativeResize="0"/>
          <p:nvPr/>
        </p:nvPicPr>
        <p:blipFill rotWithShape="1">
          <a:blip r:embed="rId4">
            <a:alphaModFix/>
          </a:blip>
          <a:srcRect b="77389" l="-1" r="-685" t="0"/>
          <a:stretch/>
        </p:blipFill>
        <p:spPr>
          <a:xfrm>
            <a:off x="161411" y="365760"/>
            <a:ext cx="8821179" cy="73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9"/>
          <p:cNvPicPr preferRelativeResize="0"/>
          <p:nvPr/>
        </p:nvPicPr>
        <p:blipFill rotWithShape="1">
          <a:blip r:embed="rId3">
            <a:alphaModFix/>
          </a:blip>
          <a:srcRect b="50000" l="0" r="1440" t="42720"/>
          <a:stretch/>
        </p:blipFill>
        <p:spPr>
          <a:xfrm>
            <a:off x="1204012" y="0"/>
            <a:ext cx="6735976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932" y="640080"/>
            <a:ext cx="6318137" cy="613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0"/>
          <p:cNvPicPr preferRelativeResize="0"/>
          <p:nvPr/>
        </p:nvPicPr>
        <p:blipFill rotWithShape="1">
          <a:blip r:embed="rId3">
            <a:alphaModFix/>
          </a:blip>
          <a:srcRect b="50000" l="0" r="1440" t="42720"/>
          <a:stretch/>
        </p:blipFill>
        <p:spPr>
          <a:xfrm>
            <a:off x="1204012" y="0"/>
            <a:ext cx="6735976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134" y="640080"/>
            <a:ext cx="6331733" cy="6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4"/>
          <p:cNvPicPr preferRelativeResize="0"/>
          <p:nvPr/>
        </p:nvPicPr>
        <p:blipFill rotWithShape="1">
          <a:blip r:embed="rId3">
            <a:alphaModFix/>
          </a:blip>
          <a:srcRect b="0" l="0" r="6453" t="69428"/>
          <a:stretch/>
        </p:blipFill>
        <p:spPr>
          <a:xfrm>
            <a:off x="1474438" y="0"/>
            <a:ext cx="6195124" cy="26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4"/>
          <p:cNvPicPr preferRelativeResize="0"/>
          <p:nvPr/>
        </p:nvPicPr>
        <p:blipFill rotWithShape="1">
          <a:blip r:embed="rId4">
            <a:alphaModFix/>
          </a:blip>
          <a:srcRect b="86401" l="0" r="714" t="2398"/>
          <a:stretch/>
        </p:blipFill>
        <p:spPr>
          <a:xfrm>
            <a:off x="1284440" y="2651760"/>
            <a:ext cx="6575121" cy="95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4"/>
          <p:cNvPicPr preferRelativeResize="0"/>
          <p:nvPr/>
        </p:nvPicPr>
        <p:blipFill rotWithShape="1">
          <a:blip r:embed="rId5">
            <a:alphaModFix/>
          </a:blip>
          <a:srcRect b="61759" l="-1" r="715" t="16960"/>
          <a:stretch/>
        </p:blipFill>
        <p:spPr>
          <a:xfrm>
            <a:off x="1284440" y="3840480"/>
            <a:ext cx="6575121" cy="182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4"/>
          <p:cNvPicPr preferRelativeResize="0"/>
          <p:nvPr/>
        </p:nvPicPr>
        <p:blipFill rotWithShape="1">
          <a:blip r:embed="rId5">
            <a:alphaModFix/>
          </a:blip>
          <a:srcRect b="47338" l="715" r="-10" t="40480"/>
          <a:stretch/>
        </p:blipFill>
        <p:spPr>
          <a:xfrm>
            <a:off x="1284108" y="5760715"/>
            <a:ext cx="6575784" cy="104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71"/>
          <p:cNvPicPr preferRelativeResize="0"/>
          <p:nvPr/>
        </p:nvPicPr>
        <p:blipFill rotWithShape="1">
          <a:blip r:embed="rId3">
            <a:alphaModFix/>
          </a:blip>
          <a:srcRect b="33200" l="0" r="714" t="61199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1"/>
          <p:cNvPicPr preferRelativeResize="0"/>
          <p:nvPr/>
        </p:nvPicPr>
        <p:blipFill rotWithShape="1">
          <a:blip r:embed="rId3">
            <a:alphaModFix/>
          </a:blip>
          <a:srcRect b="19200" l="-2" r="-10" t="696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1"/>
          <p:cNvPicPr preferRelativeResize="0"/>
          <p:nvPr/>
        </p:nvPicPr>
        <p:blipFill rotWithShape="1">
          <a:blip r:embed="rId3">
            <a:alphaModFix/>
          </a:blip>
          <a:srcRect b="5760" l="0" r="714" t="8304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71"/>
          <p:cNvPicPr preferRelativeResize="0"/>
          <p:nvPr/>
        </p:nvPicPr>
        <p:blipFill rotWithShape="1">
          <a:blip r:embed="rId4">
            <a:alphaModFix/>
          </a:blip>
          <a:srcRect b="74872" l="1" r="714" t="2068"/>
          <a:stretch/>
        </p:blipFill>
        <p:spPr>
          <a:xfrm>
            <a:off x="1154498" y="2926081"/>
            <a:ext cx="6785525" cy="203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1"/>
          <p:cNvPicPr preferRelativeResize="0"/>
          <p:nvPr/>
        </p:nvPicPr>
        <p:blipFill rotWithShape="1">
          <a:blip r:embed="rId4">
            <a:alphaModFix/>
          </a:blip>
          <a:srcRect b="66240" l="-2" r="-10" t="26667"/>
          <a:stretch/>
        </p:blipFill>
        <p:spPr>
          <a:xfrm>
            <a:off x="1154394" y="5029194"/>
            <a:ext cx="6835212" cy="6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1"/>
          <p:cNvPicPr preferRelativeResize="0"/>
          <p:nvPr/>
        </p:nvPicPr>
        <p:blipFill rotWithShape="1">
          <a:blip r:embed="rId5">
            <a:alphaModFix/>
          </a:blip>
          <a:srcRect b="60640" l="0" r="-10" t="34320"/>
          <a:stretch/>
        </p:blipFill>
        <p:spPr>
          <a:xfrm>
            <a:off x="1154463" y="5760706"/>
            <a:ext cx="6835075" cy="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1"/>
          <p:cNvPicPr preferRelativeResize="0"/>
          <p:nvPr/>
        </p:nvPicPr>
        <p:blipFill rotWithShape="1">
          <a:blip r:embed="rId5">
            <a:alphaModFix/>
          </a:blip>
          <a:srcRect b="53920" l="0" r="714" t="39920"/>
          <a:stretch/>
        </p:blipFill>
        <p:spPr>
          <a:xfrm>
            <a:off x="1179238" y="6309360"/>
            <a:ext cx="6785525" cy="54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73"/>
          <p:cNvPicPr preferRelativeResize="0"/>
          <p:nvPr/>
        </p:nvPicPr>
        <p:blipFill rotWithShape="1">
          <a:blip r:embed="rId3">
            <a:alphaModFix/>
          </a:blip>
          <a:srcRect b="33200" l="1" r="-10" t="50000"/>
          <a:stretch/>
        </p:blipFill>
        <p:spPr>
          <a:xfrm>
            <a:off x="1154497" y="182880"/>
            <a:ext cx="6835007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3"/>
          <p:cNvPicPr preferRelativeResize="0"/>
          <p:nvPr/>
        </p:nvPicPr>
        <p:blipFill rotWithShape="1">
          <a:blip r:embed="rId3">
            <a:alphaModFix/>
          </a:blip>
          <a:srcRect b="12479" l="1" r="1115" t="71202"/>
          <a:stretch/>
        </p:blipFill>
        <p:spPr>
          <a:xfrm>
            <a:off x="1154497" y="1645920"/>
            <a:ext cx="6758111" cy="144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282" y="3200400"/>
            <a:ext cx="6785436" cy="20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3"/>
          <p:cNvPicPr preferRelativeResize="0"/>
          <p:nvPr/>
        </p:nvPicPr>
        <p:blipFill rotWithShape="1">
          <a:blip r:embed="rId5">
            <a:alphaModFix/>
          </a:blip>
          <a:srcRect b="79681" l="0" r="-10" t="9119"/>
          <a:stretch/>
        </p:blipFill>
        <p:spPr>
          <a:xfrm>
            <a:off x="1154463" y="5486400"/>
            <a:ext cx="6835075" cy="99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7"/>
          <p:cNvPicPr preferRelativeResize="0"/>
          <p:nvPr/>
        </p:nvPicPr>
        <p:blipFill rotWithShape="1">
          <a:blip r:embed="rId3">
            <a:alphaModFix/>
          </a:blip>
          <a:srcRect b="66240" l="0" r="714" t="22000"/>
          <a:stretch/>
        </p:blipFill>
        <p:spPr>
          <a:xfrm>
            <a:off x="1179238" y="91440"/>
            <a:ext cx="6785525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233" y="1188720"/>
            <a:ext cx="6791533" cy="20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7"/>
          <p:cNvPicPr preferRelativeResize="0"/>
          <p:nvPr/>
        </p:nvPicPr>
        <p:blipFill rotWithShape="1">
          <a:blip r:embed="rId5">
            <a:alphaModFix/>
          </a:blip>
          <a:srcRect b="57839" l="12310" r="-10" t="35440"/>
          <a:stretch/>
        </p:blipFill>
        <p:spPr>
          <a:xfrm>
            <a:off x="1575119" y="3383280"/>
            <a:ext cx="5993762" cy="5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7"/>
          <p:cNvPicPr preferRelativeResize="0"/>
          <p:nvPr/>
        </p:nvPicPr>
        <p:blipFill rotWithShape="1">
          <a:blip r:embed="rId6">
            <a:alphaModFix/>
          </a:blip>
          <a:srcRect b="50667" l="-2" r="-10" t="41600"/>
          <a:stretch/>
        </p:blipFill>
        <p:spPr>
          <a:xfrm>
            <a:off x="731520" y="4023360"/>
            <a:ext cx="6835212" cy="68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0"/>
          <p:cNvPicPr preferRelativeResize="0"/>
          <p:nvPr/>
        </p:nvPicPr>
        <p:blipFill rotWithShape="1">
          <a:blip r:embed="rId3">
            <a:alphaModFix/>
          </a:blip>
          <a:srcRect b="38315" l="1679" r="-10" t="50000"/>
          <a:stretch/>
        </p:blipFill>
        <p:spPr>
          <a:xfrm>
            <a:off x="1269170" y="91441"/>
            <a:ext cx="6720368" cy="10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0"/>
          <p:cNvPicPr preferRelativeResize="0"/>
          <p:nvPr/>
        </p:nvPicPr>
        <p:blipFill rotWithShape="1">
          <a:blip r:embed="rId3">
            <a:alphaModFix/>
          </a:blip>
          <a:srcRect b="4168" l="0" r="-10" t="71280"/>
          <a:stretch/>
        </p:blipFill>
        <p:spPr>
          <a:xfrm>
            <a:off x="1154463" y="1828800"/>
            <a:ext cx="6835075" cy="217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0"/>
          <p:cNvPicPr preferRelativeResize="0"/>
          <p:nvPr/>
        </p:nvPicPr>
        <p:blipFill rotWithShape="1">
          <a:blip r:embed="rId4">
            <a:alphaModFix/>
          </a:blip>
          <a:srcRect b="70667" l="0" r="6514" t="0"/>
          <a:stretch/>
        </p:blipFill>
        <p:spPr>
          <a:xfrm>
            <a:off x="914400" y="4114800"/>
            <a:ext cx="6389200" cy="25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0"/>
          <p:cNvPicPr preferRelativeResize="0"/>
          <p:nvPr/>
        </p:nvPicPr>
        <p:blipFill rotWithShape="1">
          <a:blip r:embed="rId5">
            <a:alphaModFix/>
          </a:blip>
          <a:srcRect b="28160" l="0" r="714" t="67360"/>
          <a:stretch/>
        </p:blipFill>
        <p:spPr>
          <a:xfrm>
            <a:off x="1179238" y="1280148"/>
            <a:ext cx="6785525" cy="39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3"/>
          <p:cNvPicPr preferRelativeResize="0"/>
          <p:nvPr/>
        </p:nvPicPr>
        <p:blipFill rotWithShape="1">
          <a:blip r:embed="rId3">
            <a:alphaModFix/>
          </a:blip>
          <a:srcRect b="45773" l="-1" r="-7" t="31520"/>
          <a:stretch/>
        </p:blipFill>
        <p:spPr>
          <a:xfrm>
            <a:off x="1154463" y="0"/>
            <a:ext cx="6835007" cy="200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3"/>
          <p:cNvPicPr preferRelativeResize="0"/>
          <p:nvPr/>
        </p:nvPicPr>
        <p:blipFill rotWithShape="1">
          <a:blip r:embed="rId3">
            <a:alphaModFix/>
          </a:blip>
          <a:srcRect b="15038" l="2" r="-1849" t="68480"/>
          <a:stretch/>
        </p:blipFill>
        <p:spPr>
          <a:xfrm>
            <a:off x="1154497" y="3200401"/>
            <a:ext cx="6960670" cy="145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3"/>
          <p:cNvPicPr preferRelativeResize="0"/>
          <p:nvPr/>
        </p:nvPicPr>
        <p:blipFill rotWithShape="1">
          <a:blip r:embed="rId4">
            <a:alphaModFix/>
          </a:blip>
          <a:srcRect b="34319" l="-1" r="-6" t="55576"/>
          <a:stretch/>
        </p:blipFill>
        <p:spPr>
          <a:xfrm>
            <a:off x="1280160" y="2103120"/>
            <a:ext cx="6835007" cy="89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3"/>
          <p:cNvPicPr preferRelativeResize="0"/>
          <p:nvPr/>
        </p:nvPicPr>
        <p:blipFill rotWithShape="1">
          <a:blip r:embed="rId3">
            <a:alphaModFix/>
          </a:blip>
          <a:srcRect b="2399" l="0" r="1438" t="86960"/>
          <a:stretch/>
        </p:blipFill>
        <p:spPr>
          <a:xfrm>
            <a:off x="1097280" y="4663440"/>
            <a:ext cx="6736045" cy="9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83"/>
          <p:cNvPicPr preferRelativeResize="0"/>
          <p:nvPr/>
        </p:nvPicPr>
        <p:blipFill rotWithShape="1">
          <a:blip r:embed="rId5">
            <a:alphaModFix/>
          </a:blip>
          <a:srcRect b="86960" l="1" r="-10" t="0"/>
          <a:stretch/>
        </p:blipFill>
        <p:spPr>
          <a:xfrm>
            <a:off x="1154497" y="5669280"/>
            <a:ext cx="6835007" cy="115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84"/>
          <p:cNvPicPr preferRelativeResize="0"/>
          <p:nvPr/>
        </p:nvPicPr>
        <p:blipFill rotWithShape="1">
          <a:blip r:embed="rId3">
            <a:alphaModFix/>
          </a:blip>
          <a:srcRect b="57840" l="1" r="-10" t="14160"/>
          <a:stretch/>
        </p:blipFill>
        <p:spPr>
          <a:xfrm>
            <a:off x="1154497" y="1005840"/>
            <a:ext cx="6835007" cy="247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4"/>
          <p:cNvPicPr preferRelativeResize="0"/>
          <p:nvPr/>
        </p:nvPicPr>
        <p:blipFill rotWithShape="1">
          <a:blip r:embed="rId4">
            <a:alphaModFix/>
          </a:blip>
          <a:srcRect b="50000" l="1" r="-10" t="42720"/>
          <a:stretch/>
        </p:blipFill>
        <p:spPr>
          <a:xfrm>
            <a:off x="1154497" y="3749040"/>
            <a:ext cx="6835007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84"/>
          <p:cNvPicPr preferRelativeResize="0"/>
          <p:nvPr/>
        </p:nvPicPr>
        <p:blipFill rotWithShape="1">
          <a:blip r:embed="rId5">
            <a:alphaModFix/>
          </a:blip>
          <a:srcRect b="72647" l="0" r="62116" t="0"/>
          <a:stretch/>
        </p:blipFill>
        <p:spPr>
          <a:xfrm>
            <a:off x="3276293" y="274320"/>
            <a:ext cx="2591415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49796" l="1" r="-10" t="42159"/>
          <a:stretch/>
        </p:blipFill>
        <p:spPr>
          <a:xfrm>
            <a:off x="1154497" y="182880"/>
            <a:ext cx="6835007" cy="71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 rotWithShape="1">
          <a:blip r:embed="rId4">
            <a:alphaModFix/>
          </a:blip>
          <a:srcRect b="33200" l="1" r="-10" t="55040"/>
          <a:stretch/>
        </p:blipFill>
        <p:spPr>
          <a:xfrm>
            <a:off x="1154497" y="1097280"/>
            <a:ext cx="6835007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 rotWithShape="1">
          <a:blip r:embed="rId5">
            <a:alphaModFix/>
          </a:blip>
          <a:srcRect b="19200" l="1" r="-10" t="68836"/>
          <a:stretch/>
        </p:blipFill>
        <p:spPr>
          <a:xfrm>
            <a:off x="1154497" y="2377440"/>
            <a:ext cx="6835007" cy="105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89"/>
          <p:cNvPicPr preferRelativeResize="0"/>
          <p:nvPr/>
        </p:nvPicPr>
        <p:blipFill rotWithShape="1">
          <a:blip r:embed="rId3">
            <a:alphaModFix/>
          </a:blip>
          <a:srcRect b="32640" l="1" r="-10" t="5000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89"/>
          <p:cNvPicPr preferRelativeResize="0"/>
          <p:nvPr/>
        </p:nvPicPr>
        <p:blipFill rotWithShape="1">
          <a:blip r:embed="rId4">
            <a:alphaModFix/>
          </a:blip>
          <a:srcRect b="23680" l="1" r="-10" t="66240"/>
          <a:stretch/>
        </p:blipFill>
        <p:spPr>
          <a:xfrm>
            <a:off x="1154497" y="1737360"/>
            <a:ext cx="6835007" cy="8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9"/>
          <p:cNvPicPr preferRelativeResize="0"/>
          <p:nvPr/>
        </p:nvPicPr>
        <p:blipFill rotWithShape="1">
          <a:blip r:embed="rId4">
            <a:alphaModFix/>
          </a:blip>
          <a:srcRect b="19200" l="-2" r="-10" t="75200"/>
          <a:stretch/>
        </p:blipFill>
        <p:spPr>
          <a:xfrm>
            <a:off x="1154394" y="2560320"/>
            <a:ext cx="6835212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89"/>
          <p:cNvPicPr preferRelativeResize="0"/>
          <p:nvPr/>
        </p:nvPicPr>
        <p:blipFill rotWithShape="1">
          <a:blip r:embed="rId5">
            <a:alphaModFix/>
          </a:blip>
          <a:srcRect b="11979" l="0" r="-10" t="80800"/>
          <a:stretch/>
        </p:blipFill>
        <p:spPr>
          <a:xfrm>
            <a:off x="1154463" y="3200400"/>
            <a:ext cx="6835075" cy="63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9"/>
          <p:cNvPicPr preferRelativeResize="0"/>
          <p:nvPr/>
        </p:nvPicPr>
        <p:blipFill rotWithShape="1">
          <a:blip r:embed="rId4">
            <a:alphaModFix/>
          </a:blip>
          <a:srcRect b="7440" l="-1" r="714" t="86960"/>
          <a:stretch/>
        </p:blipFill>
        <p:spPr>
          <a:xfrm>
            <a:off x="1005840" y="3840480"/>
            <a:ext cx="6785594" cy="49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94"/>
          <p:cNvPicPr preferRelativeResize="0"/>
          <p:nvPr/>
        </p:nvPicPr>
        <p:blipFill rotWithShape="1">
          <a:blip r:embed="rId3">
            <a:alphaModFix/>
          </a:blip>
          <a:srcRect b="81920" l="2" r="-581" t="4632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94"/>
          <p:cNvPicPr preferRelativeResize="0"/>
          <p:nvPr/>
        </p:nvPicPr>
        <p:blipFill rotWithShape="1">
          <a:blip r:embed="rId3">
            <a:alphaModFix/>
          </a:blip>
          <a:srcRect b="75200" l="1" r="-10" t="17520"/>
          <a:stretch/>
        </p:blipFill>
        <p:spPr>
          <a:xfrm>
            <a:off x="1154497" y="1645911"/>
            <a:ext cx="6835007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4"/>
          <p:cNvPicPr preferRelativeResize="0"/>
          <p:nvPr/>
        </p:nvPicPr>
        <p:blipFill rotWithShape="1">
          <a:blip r:embed="rId3">
            <a:alphaModFix/>
          </a:blip>
          <a:srcRect b="68480" l="0" r="714" t="24000"/>
          <a:stretch/>
        </p:blipFill>
        <p:spPr>
          <a:xfrm>
            <a:off x="1179238" y="2377440"/>
            <a:ext cx="6785525" cy="6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94"/>
          <p:cNvPicPr preferRelativeResize="0"/>
          <p:nvPr/>
        </p:nvPicPr>
        <p:blipFill rotWithShape="1">
          <a:blip r:embed="rId3">
            <a:alphaModFix/>
          </a:blip>
          <a:srcRect b="59521" l="-1" r="-1460" t="33387"/>
          <a:stretch/>
        </p:blipFill>
        <p:spPr>
          <a:xfrm>
            <a:off x="1188720" y="3383276"/>
            <a:ext cx="6934241" cy="62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94"/>
          <p:cNvPicPr preferRelativeResize="0"/>
          <p:nvPr/>
        </p:nvPicPr>
        <p:blipFill rotWithShape="1">
          <a:blip r:embed="rId4">
            <a:alphaModFix/>
          </a:blip>
          <a:srcRect b="52799" l="0" r="-10" t="40480"/>
          <a:stretch/>
        </p:blipFill>
        <p:spPr>
          <a:xfrm>
            <a:off x="1097280" y="4206229"/>
            <a:ext cx="6835075" cy="59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78000" l="1" r="-10" t="0"/>
          <a:stretch/>
        </p:blipFill>
        <p:spPr>
          <a:xfrm>
            <a:off x="1154497" y="-7"/>
            <a:ext cx="6835007" cy="194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" y="2076439"/>
            <a:ext cx="8972032" cy="2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b="39360" l="-2" r="-10" t="32640"/>
          <a:stretch/>
        </p:blipFill>
        <p:spPr>
          <a:xfrm>
            <a:off x="1154394" y="4389111"/>
            <a:ext cx="6835212" cy="247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89453" l="1" r="-11" t="0"/>
          <a:stretch/>
        </p:blipFill>
        <p:spPr>
          <a:xfrm>
            <a:off x="1154497" y="-7"/>
            <a:ext cx="6835109" cy="93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 b="38240" l="4338" r="4338" t="0"/>
          <a:stretch/>
        </p:blipFill>
        <p:spPr>
          <a:xfrm>
            <a:off x="1306202" y="914400"/>
            <a:ext cx="6531596" cy="571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78560" l="-1" r="-733" t="0"/>
          <a:stretch/>
        </p:blipFill>
        <p:spPr>
          <a:xfrm>
            <a:off x="1129688" y="-6"/>
            <a:ext cx="6884624" cy="189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63440" l="1" r="-733" t="21439"/>
          <a:stretch/>
        </p:blipFill>
        <p:spPr>
          <a:xfrm>
            <a:off x="1129757" y="2103117"/>
            <a:ext cx="6884487" cy="133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50000" l="1" r="-10" t="36560"/>
          <a:stretch/>
        </p:blipFill>
        <p:spPr>
          <a:xfrm>
            <a:off x="1154497" y="3657592"/>
            <a:ext cx="6835007" cy="11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38236" l="0" r="0" t="50005"/>
          <a:stretch/>
        </p:blipFill>
        <p:spPr>
          <a:xfrm>
            <a:off x="1154804" y="5120627"/>
            <a:ext cx="6834392" cy="103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11360" l="2242" r="-11" t="64661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b="85840" l="1" r="-10" t="0"/>
          <a:stretch/>
        </p:blipFill>
        <p:spPr>
          <a:xfrm>
            <a:off x="1154497" y="2103120"/>
            <a:ext cx="6835007" cy="125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73520" l="-2" r="-10" t="14720"/>
          <a:stretch/>
        </p:blipFill>
        <p:spPr>
          <a:xfrm>
            <a:off x="1154394" y="3474720"/>
            <a:ext cx="6835212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56159" l="0" r="714" t="27040"/>
          <a:stretch/>
        </p:blipFill>
        <p:spPr>
          <a:xfrm>
            <a:off x="1179238" y="4572000"/>
            <a:ext cx="6785525" cy="14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31327" l="1" r="-10" t="61586"/>
          <a:stretch/>
        </p:blipFill>
        <p:spPr>
          <a:xfrm>
            <a:off x="1154497" y="6126475"/>
            <a:ext cx="6835007" cy="62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28265" l="2242" r="-538" t="64661"/>
          <a:stretch/>
        </p:blipFill>
        <p:spPr>
          <a:xfrm>
            <a:off x="1307575" y="0"/>
            <a:ext cx="6718010" cy="62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" y="640080"/>
            <a:ext cx="8600678" cy="59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